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7140FA-7E28-4476-9C34-0A1E051197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09B2E0-EE1F-4002-A764-A021219A0035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dirty="0" smtClean="0"/>
              <a:t>Product Evaluation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2492896"/>
            <a:ext cx="6400800" cy="3528392"/>
          </a:xfrm>
        </p:spPr>
        <p:txBody>
          <a:bodyPr/>
          <a:lstStyle/>
          <a:p>
            <a:r>
              <a:rPr lang="en-GB" sz="4800" dirty="0" smtClean="0"/>
              <a:t>Questionnaire </a:t>
            </a:r>
          </a:p>
          <a:p>
            <a:r>
              <a:rPr lang="en-GB" sz="4800" dirty="0" smtClean="0"/>
              <a:t>(Analysis of results)</a:t>
            </a:r>
          </a:p>
          <a:p>
            <a:r>
              <a:rPr lang="en-GB" sz="4800" dirty="0" smtClean="0"/>
              <a:t>User trip - Report</a:t>
            </a:r>
          </a:p>
          <a:p>
            <a:r>
              <a:rPr lang="en-GB" sz="4800" dirty="0" smtClean="0"/>
              <a:t>Internet review’s</a:t>
            </a:r>
          </a:p>
          <a:p>
            <a:endParaRPr lang="en-GB" sz="3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18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Questionnaire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>- example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/>
          <a:lstStyle/>
          <a:p>
            <a:r>
              <a:rPr lang="en-GB" dirty="0" smtClean="0"/>
              <a:t>Aesthetics</a:t>
            </a:r>
          </a:p>
          <a:p>
            <a:pPr lvl="1"/>
            <a:r>
              <a:rPr lang="en-GB" dirty="0" smtClean="0"/>
              <a:t>Do you Like the colour of the buttons</a:t>
            </a:r>
          </a:p>
          <a:p>
            <a:r>
              <a:rPr lang="en-GB" dirty="0" smtClean="0"/>
              <a:t>Ergonomics</a:t>
            </a:r>
            <a:endParaRPr lang="en-GB" dirty="0"/>
          </a:p>
          <a:p>
            <a:pPr lvl="1"/>
            <a:r>
              <a:rPr lang="en-GB" dirty="0" smtClean="0"/>
              <a:t>Does it fit comfortably in your hand</a:t>
            </a:r>
          </a:p>
          <a:p>
            <a:r>
              <a:rPr lang="en-GB" dirty="0" smtClean="0"/>
              <a:t>Function</a:t>
            </a:r>
            <a:endParaRPr lang="en-GB" dirty="0"/>
          </a:p>
          <a:p>
            <a:pPr lvl="1"/>
            <a:r>
              <a:rPr lang="en-GB" dirty="0" smtClean="0"/>
              <a:t>Is it easy to move a character around the screen.</a:t>
            </a:r>
          </a:p>
          <a:p>
            <a:r>
              <a:rPr lang="en-GB" dirty="0" smtClean="0"/>
              <a:t>Market</a:t>
            </a:r>
            <a:endParaRPr lang="en-GB" dirty="0"/>
          </a:p>
          <a:p>
            <a:pPr lvl="1"/>
            <a:r>
              <a:rPr lang="en-GB" dirty="0" smtClean="0"/>
              <a:t>Do you like this controller or do you have another console/</a:t>
            </a:r>
            <a:r>
              <a:rPr lang="en-GB" dirty="0" err="1" smtClean="0"/>
              <a:t>controler</a:t>
            </a:r>
            <a:r>
              <a:rPr lang="en-GB" dirty="0" smtClean="0"/>
              <a:t> you use?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357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Questionnaire</a:t>
            </a:r>
            <a:br>
              <a:rPr lang="en-GB" dirty="0" smtClean="0"/>
            </a:br>
            <a:r>
              <a:rPr lang="en-GB" dirty="0" smtClean="0"/>
              <a:t>	- example question layout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48" b="8597"/>
          <a:stretch/>
        </p:blipFill>
        <p:spPr>
          <a:xfrm>
            <a:off x="1109758" y="1772816"/>
            <a:ext cx="6924484" cy="153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5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trial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report describing your journey with your controller.</a:t>
            </a:r>
          </a:p>
          <a:p>
            <a:r>
              <a:rPr lang="en-GB" dirty="0" smtClean="0"/>
              <a:t>Write in sentences</a:t>
            </a:r>
          </a:p>
          <a:p>
            <a:r>
              <a:rPr lang="en-GB" dirty="0" smtClean="0"/>
              <a:t>Describe using terms ergonomics, aesthetics, function, materials, market.</a:t>
            </a:r>
          </a:p>
          <a:p>
            <a:r>
              <a:rPr lang="en-GB" dirty="0" smtClean="0"/>
              <a:t>Ask yourself the same questions as you put in your questionnaire but answer in sentences.</a:t>
            </a:r>
          </a:p>
          <a:p>
            <a:endParaRPr lang="en-GB" dirty="0" smtClean="0"/>
          </a:p>
          <a:p>
            <a:pPr marL="3657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36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Internet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Copy and paste a variety of reviews</a:t>
            </a:r>
          </a:p>
          <a:p>
            <a:r>
              <a:rPr lang="en-GB" dirty="0" smtClean="0"/>
              <a:t>YOU MUST identify the source of the review.</a:t>
            </a:r>
          </a:p>
          <a:p>
            <a:endParaRPr lang="en-GB" dirty="0"/>
          </a:p>
          <a:p>
            <a:endParaRPr lang="en-GB" dirty="0" smtClean="0"/>
          </a:p>
          <a:p>
            <a:pPr marL="36576" indent="0">
              <a:buNone/>
            </a:pPr>
            <a:r>
              <a:rPr lang="en-GB" dirty="0" smtClean="0"/>
              <a:t>Date of completion 22</a:t>
            </a:r>
            <a:r>
              <a:rPr lang="en-GB" baseline="30000" dirty="0" smtClean="0"/>
              <a:t>nd</a:t>
            </a:r>
            <a:r>
              <a:rPr lang="en-GB" dirty="0" smtClean="0"/>
              <a:t> 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7378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</TotalTime>
  <Words>129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Product Evaluation</vt:lpstr>
      <vt:lpstr>Questionnaire  - example questions</vt:lpstr>
      <vt:lpstr>PowerPoint Presentation</vt:lpstr>
      <vt:lpstr>User trial</vt:lpstr>
      <vt:lpstr>Internet review</vt:lpstr>
    </vt:vector>
  </TitlesOfParts>
  <Company>Perth &amp; Kinross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Evaluation</dc:title>
  <dc:creator>Dawn McLeish</dc:creator>
  <cp:lastModifiedBy>Dawn McLeish</cp:lastModifiedBy>
  <cp:revision>4</cp:revision>
  <dcterms:created xsi:type="dcterms:W3CDTF">2015-06-15T10:29:37Z</dcterms:created>
  <dcterms:modified xsi:type="dcterms:W3CDTF">2015-06-15T11:30:00Z</dcterms:modified>
</cp:coreProperties>
</file>